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8" r:id="rId2"/>
    <p:sldId id="264" r:id="rId3"/>
    <p:sldId id="258" r:id="rId4"/>
    <p:sldId id="256" r:id="rId5"/>
    <p:sldId id="266" r:id="rId6"/>
    <p:sldId id="265" r:id="rId7"/>
    <p:sldId id="259" r:id="rId8"/>
    <p:sldId id="260" r:id="rId9"/>
    <p:sldId id="262" r:id="rId10"/>
    <p:sldId id="261" r:id="rId11"/>
    <p:sldId id="257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73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5FD-9C33-4A9B-BAD8-96285240E369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513F-FAC9-46BF-8FD1-F5C93BF9C42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5FD-9C33-4A9B-BAD8-96285240E369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513F-FAC9-46BF-8FD1-F5C93BF9C4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5FD-9C33-4A9B-BAD8-96285240E369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513F-FAC9-46BF-8FD1-F5C93BF9C4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5FD-9C33-4A9B-BAD8-96285240E369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513F-FAC9-46BF-8FD1-F5C93BF9C4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5FD-9C33-4A9B-BAD8-96285240E369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513F-FAC9-46BF-8FD1-F5C93BF9C42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5FD-9C33-4A9B-BAD8-96285240E369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513F-FAC9-46BF-8FD1-F5C93BF9C4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5FD-9C33-4A9B-BAD8-96285240E369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513F-FAC9-46BF-8FD1-F5C93BF9C4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5FD-9C33-4A9B-BAD8-96285240E369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513F-FAC9-46BF-8FD1-F5C93BF9C4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5FD-9C33-4A9B-BAD8-96285240E369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513F-FAC9-46BF-8FD1-F5C93BF9C4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5FD-9C33-4A9B-BAD8-96285240E369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513F-FAC9-46BF-8FD1-F5C93BF9C4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5FD-9C33-4A9B-BAD8-96285240E369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97D513F-FAC9-46BF-8FD1-F5C93BF9C42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E2BE5FD-9C33-4A9B-BAD8-96285240E369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7D513F-FAC9-46BF-8FD1-F5C93BF9C429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1ABAB-DCF1-453B-A4B0-1BEB3D24D6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Моя любимая деревня!</a:t>
            </a:r>
          </a:p>
        </p:txBody>
      </p:sp>
    </p:spTree>
    <p:extLst>
      <p:ext uri="{BB962C8B-B14F-4D97-AF65-F5344CB8AC3E}">
        <p14:creationId xmlns:p14="http://schemas.microsoft.com/office/powerpoint/2010/main" val="311310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телефон в деле\вот сап 2022\IMG-20200225-WA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80586"/>
            <a:ext cx="5472608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764704"/>
            <a:ext cx="811679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Зимой звери нуждаются  в нашей помощи.</a:t>
            </a:r>
          </a:p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Мы всей семьей ходим зимой в лес, </a:t>
            </a:r>
          </a:p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кормим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диких</a:t>
            </a:r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животных.</a:t>
            </a:r>
          </a:p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Это тоже наша традиция.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2146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40" y="1772816"/>
            <a:ext cx="6345898" cy="475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553" y="371594"/>
            <a:ext cx="882090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нас очень большая семья,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много родных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</a:t>
            </a:r>
            <a:r>
              <a:rPr lang="ru-RU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близких.</a:t>
            </a:r>
          </a:p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Вечерами м</a:t>
            </a:r>
            <a:r>
              <a:rPr lang="ru-RU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ы любим собираться у костра и делиться впечатлениями о произошедших событиях за день.</a:t>
            </a:r>
          </a:p>
        </p:txBody>
      </p:sp>
    </p:spTree>
    <p:extLst>
      <p:ext uri="{BB962C8B-B14F-4D97-AF65-F5344CB8AC3E}">
        <p14:creationId xmlns:p14="http://schemas.microsoft.com/office/powerpoint/2010/main" val="1922418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2447">
            <a:off x="410394" y="898007"/>
            <a:ext cx="2356631" cy="314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1556792"/>
            <a:ext cx="39739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Семья – это опора, отчий дом,</a:t>
            </a:r>
          </a:p>
          <a:p>
            <a:r>
              <a:rPr lang="ru-RU" dirty="0"/>
              <a:t>Семья – это основа государства.</a:t>
            </a:r>
          </a:p>
          <a:p>
            <a:r>
              <a:rPr lang="ru-RU" dirty="0"/>
              <a:t>Семья – это то место, где живем,</a:t>
            </a:r>
          </a:p>
          <a:p>
            <a:r>
              <a:rPr lang="ru-RU" dirty="0"/>
              <a:t>Семья – это любимое пространство.</a:t>
            </a:r>
          </a:p>
          <a:p>
            <a:endParaRPr lang="ru-RU" dirty="0"/>
          </a:p>
          <a:p>
            <a:r>
              <a:rPr lang="ru-RU" dirty="0"/>
              <a:t>Семья – это веселый детский смех,</a:t>
            </a:r>
          </a:p>
          <a:p>
            <a:r>
              <a:rPr lang="ru-RU" dirty="0"/>
              <a:t>Семья – это огромное богатство.</a:t>
            </a:r>
          </a:p>
          <a:p>
            <a:r>
              <a:rPr lang="ru-RU" dirty="0"/>
              <a:t>С семьей вас в жизни ждет большой успех,</a:t>
            </a:r>
          </a:p>
          <a:p>
            <a:r>
              <a:rPr lang="ru-RU" dirty="0"/>
              <a:t>Семья – для сердца лучшее лекарство.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22058" y="404664"/>
            <a:ext cx="391639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Моя любимая деревня,</a:t>
            </a:r>
          </a:p>
          <a:p>
            <a:pPr algn="ctr"/>
            <a:r>
              <a:rPr lang="ru-RU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Моя любимая семья!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694" y="3717032"/>
            <a:ext cx="2173452" cy="289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958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33" y="3375868"/>
            <a:ext cx="243027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57" y="512549"/>
            <a:ext cx="4392488" cy="292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836712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pPr algn="ctr"/>
            <a:r>
              <a:rPr lang="ru-RU" dirty="0"/>
              <a:t>Я люблю село родное</a:t>
            </a:r>
          </a:p>
          <a:p>
            <a:r>
              <a:rPr lang="ru-RU" dirty="0"/>
              <a:t>Я люблю село родное,</a:t>
            </a:r>
          </a:p>
          <a:p>
            <a:r>
              <a:rPr lang="ru-RU" dirty="0"/>
              <a:t>Я люблю свой дивный край,</a:t>
            </a:r>
          </a:p>
          <a:p>
            <a:r>
              <a:rPr lang="ru-RU" dirty="0"/>
              <a:t>Дом на холмике высоком,</a:t>
            </a:r>
          </a:p>
          <a:p>
            <a:r>
              <a:rPr lang="ru-RU" dirty="0"/>
              <a:t>На окне цветёт герань.</a:t>
            </a:r>
          </a:p>
          <a:p>
            <a:r>
              <a:rPr lang="ru-RU" dirty="0"/>
              <a:t>Я люблю леса и речку,</a:t>
            </a:r>
          </a:p>
          <a:p>
            <a:r>
              <a:rPr lang="ru-RU" dirty="0"/>
              <a:t>И тропинку вдоль полей,</a:t>
            </a:r>
          </a:p>
          <a:p>
            <a:r>
              <a:rPr lang="ru-RU" dirty="0"/>
              <a:t>И пьянящий запах сена,</a:t>
            </a:r>
          </a:p>
          <a:p>
            <a:r>
              <a:rPr lang="ru-RU" dirty="0"/>
              <a:t>И жужжание шмелей.</a:t>
            </a:r>
          </a:p>
          <a:p>
            <a:r>
              <a:rPr lang="ru-RU" dirty="0"/>
              <a:t>Я люблю весны цветенье</a:t>
            </a:r>
          </a:p>
          <a:p>
            <a:r>
              <a:rPr lang="ru-RU" dirty="0"/>
              <a:t>И осенний листопад.</a:t>
            </a:r>
          </a:p>
          <a:p>
            <a:r>
              <a:rPr lang="ru-RU" dirty="0"/>
              <a:t>Я люблю зимы творенье,</a:t>
            </a:r>
          </a:p>
          <a:p>
            <a:r>
              <a:rPr lang="ru-RU" dirty="0"/>
              <a:t>Летний зной и снегопад.</a:t>
            </a:r>
          </a:p>
          <a:p>
            <a:r>
              <a:rPr lang="ru-RU" dirty="0"/>
              <a:t>Нет роднее в мире края</a:t>
            </a:r>
          </a:p>
          <a:p>
            <a:r>
              <a:rPr lang="ru-RU" dirty="0"/>
              <a:t>Где бы был так счастлив я.</a:t>
            </a:r>
          </a:p>
          <a:p>
            <a:r>
              <a:rPr lang="ru-RU" dirty="0"/>
              <a:t>Никогда я не забуду</a:t>
            </a:r>
          </a:p>
          <a:p>
            <a:r>
              <a:rPr lang="ru-RU" dirty="0"/>
              <a:t>Сердцу милые места.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79605" y="6246896"/>
            <a:ext cx="2192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Валерий </a:t>
            </a:r>
            <a:r>
              <a:rPr lang="ru-RU" dirty="0" err="1"/>
              <a:t>Паранин</a:t>
            </a:r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3869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680" y="4631692"/>
            <a:ext cx="1584176" cy="211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User\Desktop\телефон в деле\IMG_20200418_235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419" y="4631692"/>
            <a:ext cx="1586186" cy="211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5864" y="441880"/>
            <a:ext cx="492346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Традиция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отмечать </a:t>
            </a:r>
            <a:r>
              <a:rPr lang="ru-RU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все </a:t>
            </a:r>
          </a:p>
          <a:p>
            <a:pPr algn="just"/>
            <a:r>
              <a:rPr lang="ru-RU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праздники в деревне </a:t>
            </a:r>
          </a:p>
          <a:p>
            <a:pPr algn="just"/>
            <a:r>
              <a:rPr lang="ru-RU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из года в год .</a:t>
            </a:r>
          </a:p>
        </p:txBody>
      </p:sp>
      <p:pic>
        <p:nvPicPr>
          <p:cNvPr id="3077" name="Picture 5" descr="C:\Users\User\Desktop\телефон в деле\IMG_20200418_221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98" y="2916217"/>
            <a:ext cx="1584176" cy="21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17597" y="2084447"/>
            <a:ext cx="12257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</a:t>
            </a:r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асха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729" y="1127369"/>
            <a:ext cx="1866793" cy="248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48306" y="580349"/>
            <a:ext cx="11136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9 мая</a:t>
            </a:r>
          </a:p>
        </p:txBody>
      </p:sp>
      <p:pic>
        <p:nvPicPr>
          <p:cNvPr id="3079" name="Picture 7" descr="C:\Users\User\Desktop\телефон в деле\IMG_20181231_191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" y="2744584"/>
            <a:ext cx="1839483" cy="245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70953"/>
            <a:ext cx="2066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Новый год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729" y="4255712"/>
            <a:ext cx="1935782" cy="258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684133" y="3709296"/>
            <a:ext cx="21848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</a:t>
            </a:r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асленица</a:t>
            </a:r>
          </a:p>
        </p:txBody>
      </p:sp>
    </p:spTree>
    <p:extLst>
      <p:ext uri="{BB962C8B-B14F-4D97-AF65-F5344CB8AC3E}">
        <p14:creationId xmlns:p14="http://schemas.microsoft.com/office/powerpoint/2010/main" val="1807503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3849621" cy="288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82" y="2708920"/>
            <a:ext cx="2887216" cy="384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68560" y="3881616"/>
            <a:ext cx="57386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Наряжаются все и взрослые и дети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739319"/>
            <a:ext cx="381642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Традиция </a:t>
            </a:r>
          </a:p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ходить на колядки</a:t>
            </a: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7036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3891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нашей семье много традиций увлечений , совместного отдыха, праздников , мы любим открывать любимые места нашей малой родины . Отдыхать с палатками!</a:t>
            </a:r>
          </a:p>
        </p:txBody>
      </p:sp>
      <p:pic>
        <p:nvPicPr>
          <p:cNvPr id="5" name="Picture 2" descr="C:\Users\User\Desktop\телефон в деле\IMG_20180809_174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33611"/>
            <a:ext cx="2664296" cy="35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2420888"/>
            <a:ext cx="234546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Каменский водопад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33610"/>
            <a:ext cx="2664296" cy="3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91266" y="2559387"/>
            <a:ext cx="217749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Караканский</a:t>
            </a:r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бор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33610"/>
            <a:ext cx="2664296" cy="3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453388" y="2559387"/>
            <a:ext cx="22437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Карьер </a:t>
            </a:r>
            <a:r>
              <a:rPr lang="ru-RU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Абрашино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8007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телефон в деле\IMG_20180803_162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270" y="3973497"/>
            <a:ext cx="2107435" cy="28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1851" y="557709"/>
            <a:ext cx="25126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Милованово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44" name="Picture 4" descr="C:\Users\User\Desktop\телефон в деле\IMG_20200807_170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270" y="1038112"/>
            <a:ext cx="2119845" cy="282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69" y="2510742"/>
            <a:ext cx="2194132" cy="292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" b="8568"/>
          <a:stretch/>
        </p:blipFill>
        <p:spPr bwMode="auto">
          <a:xfrm>
            <a:off x="180608" y="1564005"/>
            <a:ext cx="2362729" cy="477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850" y="1583680"/>
            <a:ext cx="2270151" cy="302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646011" y="856119"/>
            <a:ext cx="20456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Зимний поход </a:t>
            </a:r>
          </a:p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 озеро</a:t>
            </a:r>
          </a:p>
        </p:txBody>
      </p:sp>
    </p:spTree>
    <p:extLst>
      <p:ext uri="{BB962C8B-B14F-4D97-AF65-F5344CB8AC3E}">
        <p14:creationId xmlns:p14="http://schemas.microsoft.com/office/powerpoint/2010/main" val="290958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елефон в деле\IMG_20190418_133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" y="1253870"/>
            <a:ext cx="2418537" cy="340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71" y="3919737"/>
            <a:ext cx="205222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76046" y="668699"/>
            <a:ext cx="65092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Традиция стряпать свой хлеб и ходить на рыбалку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94" y="1253870"/>
            <a:ext cx="2819480" cy="375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70310"/>
            <a:ext cx="2464297" cy="328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231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151" y="764704"/>
            <a:ext cx="9115393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 нашей деревни </a:t>
            </a:r>
          </a:p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2 км находится река Обь.</a:t>
            </a:r>
          </a:p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Мы очень любим отдыхать на реке.</a:t>
            </a:r>
          </a:p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Однажды наш папа предложил сделать свое место!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нас получилось : 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-мы облагородили берег, 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-построили красивый мостик, 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-построили костровой,</a:t>
            </a:r>
          </a:p>
          <a:p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-построили стол, 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планах построить беседку, с</a:t>
            </a:r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делать еще уютнее и комфортнее это место.</a:t>
            </a:r>
          </a:p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Теперь это наше семейное хобби!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73012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8802"/>
            <a:ext cx="2123728" cy="283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55858"/>
            <a:ext cx="2123728" cy="283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74" y="688801"/>
            <a:ext cx="2140968" cy="285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82" y="4095207"/>
            <a:ext cx="345638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15" y="3855858"/>
            <a:ext cx="2123727" cy="283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06" y="463949"/>
            <a:ext cx="1430333" cy="190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439" y="422146"/>
            <a:ext cx="2005905" cy="356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31" y="2133385"/>
            <a:ext cx="1392412" cy="185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917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251</TotalTime>
  <Words>343</Words>
  <Application>Microsoft Office PowerPoint</Application>
  <PresentationFormat>Экран (4:3)</PresentationFormat>
  <Paragraphs>66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Calibri</vt:lpstr>
      <vt:lpstr>Constantia</vt:lpstr>
      <vt:lpstr>Wingdings 2</vt:lpstr>
      <vt:lpstr>Поток</vt:lpstr>
      <vt:lpstr>Моя любимая деревня!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Якшев Денис</cp:lastModifiedBy>
  <cp:revision>21</cp:revision>
  <dcterms:created xsi:type="dcterms:W3CDTF">2022-09-27T11:52:24Z</dcterms:created>
  <dcterms:modified xsi:type="dcterms:W3CDTF">2022-09-30T02:22:46Z</dcterms:modified>
</cp:coreProperties>
</file>